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50" r:id="rId2"/>
    <p:sldMasterId id="2147483659" r:id="rId3"/>
    <p:sldMasterId id="2147483661" r:id="rId4"/>
    <p:sldMasterId id="2147483663" r:id="rId5"/>
    <p:sldMasterId id="2147483665" r:id="rId6"/>
  </p:sldMasterIdLst>
  <p:notesMasterIdLst>
    <p:notesMasterId r:id="rId14"/>
  </p:notesMasterIdLst>
  <p:handoutMasterIdLst>
    <p:handoutMasterId r:id="rId15"/>
  </p:handoutMasterIdLst>
  <p:sldIdLst>
    <p:sldId id="256" r:id="rId7"/>
    <p:sldId id="275" r:id="rId8"/>
    <p:sldId id="280" r:id="rId9"/>
    <p:sldId id="278" r:id="rId10"/>
    <p:sldId id="279" r:id="rId11"/>
    <p:sldId id="267" r:id="rId12"/>
    <p:sldId id="268" r:id="rId13"/>
  </p:sldIdLst>
  <p:sldSz cx="9144000" cy="5143500" type="screen16x9"/>
  <p:notesSz cx="9925050" cy="66659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iTvfMbfB+E1hvln4al2cr7D3AG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96" y="72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1988" y="5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customschemas.google.com/relationships/presentationmetadata" Target="metadata"/><Relationship Id="rId5" Type="http://schemas.openxmlformats.org/officeDocument/2006/relationships/slideMaster" Target="slideMasters/slideMaster5.xml"/><Relationship Id="rId15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75FF0A-8747-2667-CA11-D3B93A0DE2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0538" cy="333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65D052-4910-7DD1-558A-72801D890F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1338" y="0"/>
            <a:ext cx="4302125" cy="333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86299-7C4F-472A-B159-CC2047E109E0}" type="datetimeFigureOut">
              <a:rPr lang="en-GB" smtClean="0"/>
              <a:t>19/11/2022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12DB1C-2DD4-513C-DBF4-C27617A6E5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332538"/>
            <a:ext cx="4300538" cy="333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83BF38-1D7D-7F76-8692-5908947F6A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21338" y="6332538"/>
            <a:ext cx="4302125" cy="333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32161-2677-48D7-A90F-FE63E6A19C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266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2" y="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621901" y="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2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1647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8986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1991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148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">
  <p:cSld name="Star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3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body" idx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">
  <p:cSld name="Star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body" idx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4"/>
          <p:cNvSpPr/>
          <p:nvPr/>
        </p:nvSpPr>
        <p:spPr>
          <a:xfrm>
            <a:off x="8347635" y="4806203"/>
            <a:ext cx="575236" cy="2689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4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">
  <p:cSld name="Star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26"/>
          <p:cNvSpPr txBox="1">
            <a:spLocks noGrp="1"/>
          </p:cNvSpPr>
          <p:nvPr>
            <p:ph type="body" idx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26"/>
          <p:cNvSpPr/>
          <p:nvPr/>
        </p:nvSpPr>
        <p:spPr>
          <a:xfrm>
            <a:off x="8347635" y="4806203"/>
            <a:ext cx="575236" cy="2689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6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" name="Google Shape;95;p26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piteltrenner">
  <p:cSld name="Kapiteltrenner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8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piteltrenner">
  <p:cSld name="Kapiteltrenner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30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">
  <p:cSld name="Inhal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 txBox="1">
            <a:spLocks noGrp="1"/>
          </p:cNvSpPr>
          <p:nvPr>
            <p:ph type="body" idx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">
  <p:cSld name="Star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16"/>
          <p:cNvSpPr/>
          <p:nvPr/>
        </p:nvSpPr>
        <p:spPr>
          <a:xfrm>
            <a:off x="8347635" y="4806203"/>
            <a:ext cx="575236" cy="2689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+ Text">
  <p:cSld name="Inhalt +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2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>
  <p:cSld name="zwei Inhalt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8"/>
          <p:cNvSpPr txBox="1">
            <a:spLocks noGrp="1"/>
          </p:cNvSpPr>
          <p:nvPr>
            <p:ph type="body" idx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body" idx="2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 + Text">
  <p:cSld name="Zwei Inhalte + 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body" idx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body" idx="2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9"/>
          <p:cNvSpPr>
            <a:spLocks noGrp="1"/>
          </p:cNvSpPr>
          <p:nvPr>
            <p:ph type="pic" idx="3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 + Text (Hintergrund)">
  <p:cSld name="Zwei Inhalte + Text (Hintergrund)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0"/>
          <p:cNvSpPr/>
          <p:nvPr/>
        </p:nvSpPr>
        <p:spPr>
          <a:xfrm>
            <a:off x="0" y="2152650"/>
            <a:ext cx="9144000" cy="2990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0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1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0"/>
          <p:cNvSpPr>
            <a:spLocks noGrp="1"/>
          </p:cNvSpPr>
          <p:nvPr>
            <p:ph type="pic" idx="2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20"/>
          <p:cNvSpPr txBox="1">
            <a:spLocks noGrp="1"/>
          </p:cNvSpPr>
          <p:nvPr>
            <p:ph type="body" idx="3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oße Bilder">
  <p:cSld name="große Bild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1"/>
          <p:cNvSpPr>
            <a:spLocks noGrp="1"/>
          </p:cNvSpPr>
          <p:nvPr>
            <p:ph type="pic" idx="2"/>
          </p:nvPr>
        </p:nvSpPr>
        <p:spPr>
          <a:xfrm>
            <a:off x="0" y="2133600"/>
            <a:ext cx="9144000" cy="30099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1"/>
          <p:cNvSpPr txBox="1">
            <a:spLocks noGrp="1"/>
          </p:cNvSpPr>
          <p:nvPr>
            <p:ph type="body" idx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er formatfüllend">
  <p:cSld name="Bilder formatfüllend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2"/>
          <p:cNvSpPr>
            <a:spLocks noGrp="1"/>
          </p:cNvSpPr>
          <p:nvPr>
            <p:ph type="pic" idx="2"/>
          </p:nvPr>
        </p:nvSpPr>
        <p:spPr>
          <a:xfrm>
            <a:off x="0" y="1600200"/>
            <a:ext cx="9144000" cy="3543299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12" descr="20150416 tum logo blau png fin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8800" y="324000"/>
            <a:ext cx="599513" cy="32028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2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180448F8-D4CB-180B-50F2-284231C6126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Google Shape;12;p12" descr="20150416 tum logo blau png final.png">
            <a:extLst>
              <a:ext uri="{FF2B5EF4-FFF2-40B4-BE49-F238E27FC236}">
                <a16:creationId xmlns:a16="http://schemas.microsoft.com/office/drawing/2014/main" id="{DCE3064E-88A0-8B4D-F937-698C73FCC73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8218800" y="324000"/>
            <a:ext cx="599513" cy="32028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14" descr="20150416 tum logo blau png final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218411" y="324000"/>
            <a:ext cx="604774" cy="31851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4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ftr" idx="11"/>
          </p:nvPr>
        </p:nvSpPr>
        <p:spPr>
          <a:xfrm>
            <a:off x="531628" y="4854985"/>
            <a:ext cx="624381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D0D03980-45E8-7459-77E2-DBB32891FC21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185991" y="274358"/>
            <a:ext cx="914399" cy="364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8BCB7-AA98-BD72-6C73-E3159FA700DD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30248" y="4860355"/>
            <a:ext cx="268473" cy="268473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8" name="Google Shape;78;p23" descr="20150416 tum logo blau png fin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8800" y="324000"/>
            <a:ext cx="604774" cy="3185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5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" name="Google Shape;87;p25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8" name="Google Shape;88;p25" descr="20150416 tum logo blau png fin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8411" y="324000"/>
            <a:ext cx="604774" cy="31851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5"/>
          <p:cNvSpPr txBox="1"/>
          <p:nvPr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Lehrstuhl für Mustertechnik</a:t>
            </a:r>
            <a:endParaRPr/>
          </a:p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Fakultät für Musterverfahren</a:t>
            </a:r>
            <a:endParaRPr/>
          </a:p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Technische Universität München</a:t>
            </a:r>
            <a:endParaRPr sz="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27" descr="20150416 tum logo blau png fin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8800" y="324000"/>
            <a:ext cx="599513" cy="32028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7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0" name="Google Shape;100;p27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29" descr="20150416 tum logo blau png fin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8800" y="324000"/>
            <a:ext cx="599513" cy="3202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9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"/>
          <p:cNvSpPr txBox="1">
            <a:spLocks noGrp="1"/>
          </p:cNvSpPr>
          <p:nvPr>
            <p:ph type="title"/>
          </p:nvPr>
        </p:nvSpPr>
        <p:spPr>
          <a:xfrm>
            <a:off x="1" y="972000"/>
            <a:ext cx="9144000" cy="9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5400" b="1" dirty="0">
                <a:solidFill>
                  <a:schemeClr val="bg1"/>
                </a:solidFill>
              </a:rPr>
              <a:t>SIXT</a:t>
            </a:r>
            <a:r>
              <a:rPr lang="en-GB" sz="5400" b="1" dirty="0" err="1">
                <a:solidFill>
                  <a:schemeClr val="bg1"/>
                </a:solidFill>
              </a:rPr>
              <a:t>ribution</a:t>
            </a:r>
            <a:endParaRPr sz="5400" b="1" dirty="0">
              <a:solidFill>
                <a:schemeClr val="bg1"/>
              </a:solidFill>
            </a:endParaRPr>
          </a:p>
        </p:txBody>
      </p:sp>
      <p:sp>
        <p:nvSpPr>
          <p:cNvPr id="119" name="Google Shape;119;p1"/>
          <p:cNvSpPr txBox="1">
            <a:spLocks noGrp="1"/>
          </p:cNvSpPr>
          <p:nvPr>
            <p:ph type="body" idx="1"/>
          </p:nvPr>
        </p:nvSpPr>
        <p:spPr>
          <a:xfrm>
            <a:off x="0" y="2239690"/>
            <a:ext cx="9143999" cy="137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Presented by: Pavel Jahoda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cs-CZ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Team: </a:t>
            </a:r>
            <a:r>
              <a:rPr lang="cs-CZ" dirty="0"/>
              <a:t>Daniel </a:t>
            </a:r>
            <a:r>
              <a:rPr lang="cs-CZ" dirty="0" err="1"/>
              <a:t>Gillo</a:t>
            </a:r>
            <a:r>
              <a:rPr lang="cs-CZ" dirty="0"/>
              <a:t>, </a:t>
            </a:r>
            <a:r>
              <a:rPr lang="cs-CZ" dirty="0" err="1"/>
              <a:t>Žan</a:t>
            </a:r>
            <a:r>
              <a:rPr lang="cs-CZ" dirty="0"/>
              <a:t> </a:t>
            </a:r>
            <a:r>
              <a:rPr lang="cs-CZ" dirty="0" err="1"/>
              <a:t>Stanonik</a:t>
            </a:r>
            <a:r>
              <a:rPr lang="cs-CZ" dirty="0"/>
              <a:t>, </a:t>
            </a:r>
            <a:r>
              <a:rPr lang="en-GB" dirty="0"/>
              <a:t>Zuzana </a:t>
            </a:r>
            <a:r>
              <a:rPr lang="en-GB" dirty="0" err="1"/>
              <a:t>Urbanov</a:t>
            </a:r>
            <a:r>
              <a:rPr lang="cs-CZ" dirty="0"/>
              <a:t>á and no </a:t>
            </a:r>
            <a:r>
              <a:rPr lang="cs-CZ" dirty="0" err="1"/>
              <a:t>other</a:t>
            </a:r>
            <a:r>
              <a:rPr lang="cs-CZ" dirty="0"/>
              <a:t> person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Jump in! We’re heading to </a:t>
            </a:r>
            <a:r>
              <a:rPr lang="en-GB" dirty="0" err="1"/>
              <a:t>FUNtimes</a:t>
            </a:r>
            <a:endParaRPr dirty="0"/>
          </a:p>
        </p:txBody>
      </p:sp>
      <p:sp>
        <p:nvSpPr>
          <p:cNvPr id="168" name="Google Shape;168;p5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pic>
        <p:nvPicPr>
          <p:cNvPr id="3" name="Picture 2" descr="A person in a suit and tie&#10;&#10;Description automatically generated with low confidence">
            <a:extLst>
              <a:ext uri="{FF2B5EF4-FFF2-40B4-BE49-F238E27FC236}">
                <a16:creationId xmlns:a16="http://schemas.microsoft.com/office/drawing/2014/main" id="{AC937DDB-8A41-E571-A982-D8BA02B56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1464443"/>
            <a:ext cx="5829300" cy="3286125"/>
          </a:xfrm>
          <a:prstGeom prst="rect">
            <a:avLst/>
          </a:prstGeom>
        </p:spPr>
      </p:pic>
      <p:sp>
        <p:nvSpPr>
          <p:cNvPr id="4" name="Google Shape;169;p5">
            <a:extLst>
              <a:ext uri="{FF2B5EF4-FFF2-40B4-BE49-F238E27FC236}">
                <a16:creationId xmlns:a16="http://schemas.microsoft.com/office/drawing/2014/main" id="{98375208-1989-7A96-2C42-40ECE215500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lvl="0"/>
            <a:r>
              <a:rPr lang="en-GB" dirty="0"/>
              <a:t>    github.com/JahodaPaul/sixtribution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0566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Problem Overview</a:t>
            </a:r>
            <a:endParaRPr dirty="0"/>
          </a:p>
        </p:txBody>
      </p:sp>
      <p:sp>
        <p:nvSpPr>
          <p:cNvPr id="168" name="Google Shape;168;p5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169" name="Google Shape;169;p5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lvl="0"/>
            <a:r>
              <a:rPr lang="en-GB" dirty="0"/>
              <a:t>    github.com/JahodaPaul/sixtribution</a:t>
            </a:r>
            <a:endParaRPr dirty="0"/>
          </a:p>
        </p:txBody>
      </p:sp>
      <p:sp>
        <p:nvSpPr>
          <p:cNvPr id="170" name="Google Shape;170;p5"/>
          <p:cNvSpPr txBox="1">
            <a:spLocks noGrp="1"/>
          </p:cNvSpPr>
          <p:nvPr>
            <p:ph type="body" idx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9113" lvl="1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§"/>
            </a:pPr>
            <a:r>
              <a:rPr lang="en-GB" dirty="0"/>
              <a:t>Limited number of charging stations</a:t>
            </a:r>
          </a:p>
          <a:p>
            <a:pPr marL="519113" lvl="1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§"/>
            </a:pPr>
            <a:r>
              <a:rPr lang="en-GB" dirty="0"/>
              <a:t>Increasing car fleet</a:t>
            </a:r>
            <a:endParaRPr dirty="0"/>
          </a:p>
        </p:txBody>
      </p:sp>
      <p:pic>
        <p:nvPicPr>
          <p:cNvPr id="3" name="Picture 2" descr="A car parked with its front facing the camera&#10;&#10;Description automatically generated with medium confidence">
            <a:extLst>
              <a:ext uri="{FF2B5EF4-FFF2-40B4-BE49-F238E27FC236}">
                <a16:creationId xmlns:a16="http://schemas.microsoft.com/office/drawing/2014/main" id="{EF75BBF0-69F1-A65D-3C79-1FD5C7A73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12" y="2106166"/>
            <a:ext cx="2357762" cy="1142081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12E817-6079-EED4-94A4-74D971EFE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362" y="1990014"/>
            <a:ext cx="1911276" cy="2223695"/>
          </a:xfrm>
          <a:prstGeom prst="rect">
            <a:avLst/>
          </a:prstGeom>
        </p:spPr>
      </p:pic>
      <p:pic>
        <p:nvPicPr>
          <p:cNvPr id="8" name="Picture 7" descr="An orange sports car&#10;&#10;Description automatically generated with medium confidence">
            <a:extLst>
              <a:ext uri="{FF2B5EF4-FFF2-40B4-BE49-F238E27FC236}">
                <a16:creationId xmlns:a16="http://schemas.microsoft.com/office/drawing/2014/main" id="{4F16E48F-0493-D035-9C96-FF15F134A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09" y="3194371"/>
            <a:ext cx="2686127" cy="1038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6E0AE-DA37-9561-9E5D-48B7933A3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0064" y="2803269"/>
            <a:ext cx="2357762" cy="1768322"/>
          </a:xfrm>
          <a:prstGeom prst="rect">
            <a:avLst/>
          </a:prstGeom>
        </p:spPr>
      </p:pic>
      <p:pic>
        <p:nvPicPr>
          <p:cNvPr id="14" name="Picture 13" descr="A close-up of a car&#10;&#10;Description automatically generated with medium confidence">
            <a:extLst>
              <a:ext uri="{FF2B5EF4-FFF2-40B4-BE49-F238E27FC236}">
                <a16:creationId xmlns:a16="http://schemas.microsoft.com/office/drawing/2014/main" id="{F9E20F5E-0452-788C-3F2D-277FA76875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0064" y="2105297"/>
            <a:ext cx="2237265" cy="11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5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Solution</a:t>
            </a:r>
            <a:endParaRPr dirty="0"/>
          </a:p>
        </p:txBody>
      </p:sp>
      <p:sp>
        <p:nvSpPr>
          <p:cNvPr id="168" name="Google Shape;168;p5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169" name="Google Shape;169;p5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lvl="0"/>
            <a:r>
              <a:rPr lang="en-GB" dirty="0"/>
              <a:t>    github.com/</a:t>
            </a:r>
            <a:r>
              <a:rPr lang="en-GB" dirty="0" err="1"/>
              <a:t>JahodaPaul</a:t>
            </a:r>
            <a:r>
              <a:rPr lang="en-GB" dirty="0"/>
              <a:t>/</a:t>
            </a:r>
            <a:r>
              <a:rPr lang="en-GB" dirty="0" err="1"/>
              <a:t>sixtribution</a:t>
            </a:r>
            <a:endParaRPr lang="en-GB" dirty="0"/>
          </a:p>
        </p:txBody>
      </p:sp>
      <p:sp>
        <p:nvSpPr>
          <p:cNvPr id="170" name="Google Shape;170;p5"/>
          <p:cNvSpPr txBox="1">
            <a:spLocks noGrp="1"/>
          </p:cNvSpPr>
          <p:nvPr>
            <p:ph type="body" idx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9113" lvl="1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§"/>
            </a:pPr>
            <a:r>
              <a:rPr lang="en-GB" dirty="0"/>
              <a:t>Algorithmically decide alternate/best charging destinations based on supply/demand</a:t>
            </a:r>
          </a:p>
          <a:p>
            <a:pPr marL="976313" lvl="2" indent="-342900">
              <a:lnSpc>
                <a:spcPct val="114000"/>
              </a:lnSpc>
              <a:buChar char="•"/>
            </a:pPr>
            <a:r>
              <a:rPr lang="en-GB" dirty="0"/>
              <a:t>When charging stations are full</a:t>
            </a:r>
          </a:p>
          <a:p>
            <a:pPr marL="976313" lvl="2" indent="-342900">
              <a:lnSpc>
                <a:spcPct val="114000"/>
              </a:lnSpc>
              <a:buChar char="•"/>
            </a:pPr>
            <a:r>
              <a:rPr lang="en-GB" dirty="0"/>
              <a:t>When we expect them to be full</a:t>
            </a:r>
          </a:p>
          <a:p>
            <a:pPr marL="519113" lvl="1" indent="-342900">
              <a:buFont typeface="Wingdings" panose="05000000000000000000" pitchFamily="2" charset="2"/>
              <a:buChar char="§"/>
            </a:pPr>
            <a:r>
              <a:rPr lang="en-GB" dirty="0"/>
              <a:t>-&gt; Give reward offer notifications to the customer to leave the car where we want</a:t>
            </a:r>
          </a:p>
        </p:txBody>
      </p:sp>
    </p:spTree>
    <p:extLst>
      <p:ext uri="{BB962C8B-B14F-4D97-AF65-F5344CB8AC3E}">
        <p14:creationId xmlns:p14="http://schemas.microsoft.com/office/powerpoint/2010/main" val="374517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Our system</a:t>
            </a:r>
            <a:endParaRPr dirty="0"/>
          </a:p>
        </p:txBody>
      </p:sp>
      <p:sp>
        <p:nvSpPr>
          <p:cNvPr id="168" name="Google Shape;168;p5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169" name="Google Shape;169;p5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lvl="0"/>
            <a:r>
              <a:rPr lang="en-GB" dirty="0"/>
              <a:t>    github.com/</a:t>
            </a:r>
            <a:r>
              <a:rPr lang="en-GB" dirty="0" err="1"/>
              <a:t>JahodaPaul</a:t>
            </a:r>
            <a:r>
              <a:rPr lang="en-GB" dirty="0"/>
              <a:t>/</a:t>
            </a:r>
            <a:r>
              <a:rPr lang="en-GB" dirty="0" err="1"/>
              <a:t>sixtribution</a:t>
            </a:r>
            <a:endParaRPr lang="en-GB" dirty="0"/>
          </a:p>
        </p:txBody>
      </p:sp>
      <p:sp>
        <p:nvSpPr>
          <p:cNvPr id="170" name="Google Shape;170;p5"/>
          <p:cNvSpPr txBox="1">
            <a:spLocks noGrp="1"/>
          </p:cNvSpPr>
          <p:nvPr>
            <p:ph type="body" idx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9113" lvl="1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§"/>
            </a:pPr>
            <a:r>
              <a:rPr lang="en-GB" dirty="0"/>
              <a:t>Full-scale simulation</a:t>
            </a:r>
          </a:p>
          <a:p>
            <a:pPr marL="976313" lvl="2" indent="-342900">
              <a:lnSpc>
                <a:spcPct val="114000"/>
              </a:lnSpc>
              <a:buChar char="•"/>
            </a:pPr>
            <a:r>
              <a:rPr lang="en-GB" dirty="0"/>
              <a:t>Station data from open street map (SWM maps extension)</a:t>
            </a:r>
          </a:p>
          <a:p>
            <a:pPr marL="976313" lvl="2" indent="-342900">
              <a:lnSpc>
                <a:spcPct val="114000"/>
              </a:lnSpc>
              <a:buChar char="•"/>
            </a:pPr>
            <a:r>
              <a:rPr lang="en-GB" dirty="0"/>
              <a:t>Fleet based on </a:t>
            </a:r>
            <a:r>
              <a:rPr lang="en-GB" dirty="0" err="1"/>
              <a:t>Sixt</a:t>
            </a:r>
            <a:r>
              <a:rPr lang="en-GB" dirty="0"/>
              <a:t> API</a:t>
            </a:r>
          </a:p>
          <a:p>
            <a:pPr marL="519113" lvl="1" indent="-342900">
              <a:buFont typeface="Wingdings" panose="05000000000000000000" pitchFamily="2" charset="2"/>
              <a:buChar char="§"/>
            </a:pPr>
            <a:r>
              <a:rPr lang="en-GB" dirty="0"/>
              <a:t>Integrated the full-scale simulation into a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106196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"/>
          <p:cNvSpPr txBox="1">
            <a:spLocks noGrp="1"/>
          </p:cNvSpPr>
          <p:nvPr>
            <p:ph type="title"/>
          </p:nvPr>
        </p:nvSpPr>
        <p:spPr>
          <a:xfrm>
            <a:off x="319090" y="2023479"/>
            <a:ext cx="850899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Live demo!</a:t>
            </a:r>
            <a:endParaRPr dirty="0"/>
          </a:p>
        </p:txBody>
      </p:sp>
      <p:sp>
        <p:nvSpPr>
          <p:cNvPr id="215" name="Google Shape;215;p10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216" name="Google Shape;216;p10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lvl="0"/>
            <a:r>
              <a:rPr lang="en-GB" dirty="0"/>
              <a:t>    github.com/</a:t>
            </a:r>
            <a:r>
              <a:rPr lang="en-GB" dirty="0" err="1"/>
              <a:t>JahodaPaul</a:t>
            </a:r>
            <a:r>
              <a:rPr lang="en-GB" dirty="0"/>
              <a:t>/</a:t>
            </a:r>
            <a:r>
              <a:rPr lang="en-GB" dirty="0" err="1"/>
              <a:t>sixtribution</a:t>
            </a:r>
            <a:endParaRPr lang="en-GB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"/>
          <p:cNvSpPr txBox="1">
            <a:spLocks noGrp="1"/>
          </p:cNvSpPr>
          <p:nvPr>
            <p:ph type="title"/>
          </p:nvPr>
        </p:nvSpPr>
        <p:spPr>
          <a:xfrm>
            <a:off x="319090" y="2023479"/>
            <a:ext cx="8508999" cy="380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Questions?</a:t>
            </a:r>
            <a:endParaRPr/>
          </a:p>
        </p:txBody>
      </p:sp>
      <p:sp>
        <p:nvSpPr>
          <p:cNvPr id="222" name="Google Shape;222;p11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223" name="Google Shape;223;p11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lvl="0"/>
            <a:r>
              <a:rPr lang="en-GB" dirty="0"/>
              <a:t>    github.com/</a:t>
            </a:r>
            <a:r>
              <a:rPr lang="en-GB" dirty="0" err="1"/>
              <a:t>JahodaPaul</a:t>
            </a:r>
            <a:r>
              <a:rPr lang="en-GB" dirty="0"/>
              <a:t>/</a:t>
            </a:r>
            <a:r>
              <a:rPr lang="en-GB" dirty="0" err="1"/>
              <a:t>sixtribution</a:t>
            </a:r>
            <a:endParaRPr lang="en-GB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el 2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">
  <a:themeElements>
    <a:clrScheme name="TUM">
      <a:dk1>
        <a:srgbClr val="000000"/>
      </a:dk1>
      <a:lt1>
        <a:srgbClr val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itel 1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tel 3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166</Words>
  <Application>Microsoft Office PowerPoint</Application>
  <PresentationFormat>On-screen Show (16:9)</PresentationFormat>
  <Paragraphs>32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Noto Sans Symbols</vt:lpstr>
      <vt:lpstr>Arial</vt:lpstr>
      <vt:lpstr>Calibri</vt:lpstr>
      <vt:lpstr>Wingdings</vt:lpstr>
      <vt:lpstr>Titel 2</vt:lpstr>
      <vt:lpstr>Inhalt</vt:lpstr>
      <vt:lpstr>Titel 1</vt:lpstr>
      <vt:lpstr>Titel 3</vt:lpstr>
      <vt:lpstr>Kapiteltrenner blau</vt:lpstr>
      <vt:lpstr>Kapiteltrenner schwarz</vt:lpstr>
      <vt:lpstr>SIXTribution</vt:lpstr>
      <vt:lpstr>Jump in! We’re heading to FUNtimes</vt:lpstr>
      <vt:lpstr>Problem Overview</vt:lpstr>
      <vt:lpstr>Solution</vt:lpstr>
      <vt:lpstr>Our system</vt:lpstr>
      <vt:lpstr>Live demo!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Landscape Analysis</dc:title>
  <dc:creator>ge79ted</dc:creator>
  <cp:lastModifiedBy>Jahoda, Pavel</cp:lastModifiedBy>
  <cp:revision>11</cp:revision>
  <dcterms:created xsi:type="dcterms:W3CDTF">2021-06-04T11:52:58Z</dcterms:created>
  <dcterms:modified xsi:type="dcterms:W3CDTF">2022-11-19T21:28:10Z</dcterms:modified>
</cp:coreProperties>
</file>